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60FC-34D6-4A25-8ED0-2E7F9DD88C51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938FA-BB8B-4B08-9E6F-93AAF3662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207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60FC-34D6-4A25-8ED0-2E7F9DD88C51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938FA-BB8B-4B08-9E6F-93AAF3662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195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60FC-34D6-4A25-8ED0-2E7F9DD88C51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938FA-BB8B-4B08-9E6F-93AAF3662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560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60FC-34D6-4A25-8ED0-2E7F9DD88C51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938FA-BB8B-4B08-9E6F-93AAF3662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30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60FC-34D6-4A25-8ED0-2E7F9DD88C51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938FA-BB8B-4B08-9E6F-93AAF3662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909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60FC-34D6-4A25-8ED0-2E7F9DD88C51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938FA-BB8B-4B08-9E6F-93AAF3662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5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60FC-34D6-4A25-8ED0-2E7F9DD88C51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938FA-BB8B-4B08-9E6F-93AAF3662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647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60FC-34D6-4A25-8ED0-2E7F9DD88C51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938FA-BB8B-4B08-9E6F-93AAF3662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563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60FC-34D6-4A25-8ED0-2E7F9DD88C51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938FA-BB8B-4B08-9E6F-93AAF3662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903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60FC-34D6-4A25-8ED0-2E7F9DD88C51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938FA-BB8B-4B08-9E6F-93AAF3662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098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60FC-34D6-4A25-8ED0-2E7F9DD88C51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938FA-BB8B-4B08-9E6F-93AAF3662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799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760FC-34D6-4A25-8ED0-2E7F9DD88C51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938FA-BB8B-4B08-9E6F-93AAF3662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108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54" y="0"/>
            <a:ext cx="96988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847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859" y="0"/>
            <a:ext cx="97062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71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859" y="0"/>
            <a:ext cx="97062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125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240" y="0"/>
            <a:ext cx="9707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491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859" y="0"/>
            <a:ext cx="97062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162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859" y="0"/>
            <a:ext cx="97062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114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54" y="0"/>
            <a:ext cx="96988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0579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54" y="0"/>
            <a:ext cx="96988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4699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859" y="0"/>
            <a:ext cx="97062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26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859" y="0"/>
            <a:ext cx="97062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89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728" y="0"/>
            <a:ext cx="97505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328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99" y="0"/>
            <a:ext cx="9696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035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728" y="0"/>
            <a:ext cx="97505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2590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728" y="0"/>
            <a:ext cx="97505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9382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54" y="0"/>
            <a:ext cx="96988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4924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836"/>
            <a:ext cx="12204768" cy="575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9584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836"/>
            <a:ext cx="12204768" cy="575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9837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54" y="0"/>
            <a:ext cx="96988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5911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54" y="0"/>
            <a:ext cx="96988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108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54" y="0"/>
            <a:ext cx="96988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3705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54" y="0"/>
            <a:ext cx="96988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404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54" y="0"/>
            <a:ext cx="96988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31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867" y="0"/>
            <a:ext cx="96942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3461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54" y="0"/>
            <a:ext cx="96988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0468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75088"/>
            <a:ext cx="12198631" cy="431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4396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75088"/>
            <a:ext cx="12198631" cy="431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6002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75088"/>
            <a:ext cx="12198631" cy="431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217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54" y="0"/>
            <a:ext cx="96988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7501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54" y="0"/>
            <a:ext cx="96988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695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54" y="0"/>
            <a:ext cx="96988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062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507" y="0"/>
            <a:ext cx="96949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3511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507" y="0"/>
            <a:ext cx="96949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146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507" y="0"/>
            <a:ext cx="96949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51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54" y="0"/>
            <a:ext cx="96988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2330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99" y="0"/>
            <a:ext cx="9696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751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789" y="0"/>
            <a:ext cx="97044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045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54" y="0"/>
            <a:ext cx="96988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00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859" y="0"/>
            <a:ext cx="97062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909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859" y="0"/>
            <a:ext cx="97062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207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859" y="0"/>
            <a:ext cx="97062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795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859" y="0"/>
            <a:ext cx="97062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03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Широкоэкранный</PresentationFormat>
  <Paragraphs>0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Кожушко Е.Д.</dc:creator>
  <cp:lastModifiedBy>Чернецкий Игорь Александрович</cp:lastModifiedBy>
  <cp:revision>2</cp:revision>
  <dcterms:created xsi:type="dcterms:W3CDTF">2025-03-11T09:29:31Z</dcterms:created>
  <dcterms:modified xsi:type="dcterms:W3CDTF">2025-04-15T11:51:26Z</dcterms:modified>
</cp:coreProperties>
</file>