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6" r:id="rId3"/>
    <p:sldId id="287" r:id="rId4"/>
    <p:sldId id="290" r:id="rId5"/>
    <p:sldId id="289" r:id="rId6"/>
    <p:sldId id="284" r:id="rId7"/>
    <p:sldId id="313" r:id="rId8"/>
    <p:sldId id="314" r:id="rId9"/>
    <p:sldId id="315" r:id="rId10"/>
    <p:sldId id="316" r:id="rId11"/>
    <p:sldId id="317" r:id="rId12"/>
    <p:sldId id="339" r:id="rId13"/>
    <p:sldId id="341" r:id="rId14"/>
    <p:sldId id="334" r:id="rId15"/>
    <p:sldId id="318" r:id="rId16"/>
    <p:sldId id="332" r:id="rId17"/>
    <p:sldId id="298" r:id="rId18"/>
    <p:sldId id="288" r:id="rId19"/>
    <p:sldId id="335" r:id="rId20"/>
    <p:sldId id="275" r:id="rId21"/>
    <p:sldId id="286" r:id="rId22"/>
    <p:sldId id="303" r:id="rId23"/>
    <p:sldId id="336" r:id="rId24"/>
    <p:sldId id="342" r:id="rId25"/>
    <p:sldId id="310" r:id="rId26"/>
    <p:sldId id="311" r:id="rId27"/>
    <p:sldId id="309" r:id="rId28"/>
    <p:sldId id="329" r:id="rId29"/>
    <p:sldId id="324" r:id="rId30"/>
    <p:sldId id="325" r:id="rId31"/>
    <p:sldId id="330" r:id="rId32"/>
    <p:sldId id="326" r:id="rId33"/>
    <p:sldId id="338" r:id="rId34"/>
    <p:sldId id="32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65" autoAdjust="0"/>
  </p:normalViewPr>
  <p:slideViewPr>
    <p:cSldViewPr>
      <p:cViewPr varScale="1">
        <p:scale>
          <a:sx n="55" d="100"/>
          <a:sy n="55" d="100"/>
        </p:scale>
        <p:origin x="-133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notesViewPr>
    <p:cSldViewPr>
      <p:cViewPr varScale="1">
        <p:scale>
          <a:sx n="61" d="100"/>
          <a:sy n="61" d="100"/>
        </p:scale>
        <p:origin x="-166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7C02D-D2D0-4665-9B14-B4A547E19673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8D7A9-5AF3-4089-B445-50CB3CD3C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995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21000">
              <a:srgbClr val="85C2FF"/>
            </a:gs>
            <a:gs pos="65000">
              <a:srgbClr val="0070C0"/>
            </a:gs>
            <a:gs pos="44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D8A2A-E8AF-4929-9BBB-5AA9A795A8D4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9B3EC-3E30-4BE9-BDFB-CF146CCD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016" y="188640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Московская районная организация г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Минска 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 «Белорусский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союз женщин»</a:t>
            </a:r>
          </a:p>
        </p:txBody>
      </p:sp>
      <p:pic>
        <p:nvPicPr>
          <p:cNvPr id="8196" name="Picture 4" descr="http://www.checherskivestnik.by/wp-content/uploads/2015/12/1439916684_gomeltut.by_bszh.jpg"/>
          <p:cNvPicPr>
            <a:picLocks noChangeAspect="1" noChangeArrowheads="1"/>
          </p:cNvPicPr>
          <p:nvPr/>
        </p:nvPicPr>
        <p:blipFill>
          <a:blip r:embed="rId2" cstate="print"/>
          <a:srcRect l="1709" t="2857" r="2593"/>
          <a:stretch>
            <a:fillRect/>
          </a:stretch>
        </p:blipFill>
        <p:spPr bwMode="auto">
          <a:xfrm>
            <a:off x="2555776" y="1628800"/>
            <a:ext cx="4032448" cy="244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9024" y="5013176"/>
            <a:ext cx="824542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000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Мы – женщины, нам есть что сказать и осуществить!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116632"/>
            <a:ext cx="6389385" cy="70788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Республиканский  конкурс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«ЖЕНЩИНА ГОДА- 2016»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t="5082"/>
          <a:stretch>
            <a:fillRect/>
          </a:stretch>
        </p:blipFill>
        <p:spPr bwMode="auto">
          <a:xfrm>
            <a:off x="4860032" y="3669968"/>
            <a:ext cx="3816424" cy="292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 l="13341" t="2632"/>
          <a:stretch>
            <a:fillRect/>
          </a:stretch>
        </p:blipFill>
        <p:spPr bwMode="auto">
          <a:xfrm>
            <a:off x="755576" y="936484"/>
            <a:ext cx="369915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89040"/>
            <a:ext cx="3744416" cy="263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80728"/>
            <a:ext cx="3785591" cy="252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3501770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116632"/>
            <a:ext cx="6389385" cy="70788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Республиканский  конкурс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«ЖЕНЩИНА ГОДА»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805264"/>
            <a:ext cx="8280920" cy="92333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Церемония чествования победителей городского этапа 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еспубликанского  конкурса «ЖЕНЩИНА ГОДА-2016» и праздничный концерт, посвященный Международному женскому дню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r="8989"/>
          <a:stretch>
            <a:fillRect/>
          </a:stretch>
        </p:blipFill>
        <p:spPr bwMode="auto">
          <a:xfrm>
            <a:off x="5652121" y="980728"/>
            <a:ext cx="2996814" cy="225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356992"/>
            <a:ext cx="302433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E:\Женщина года 2017\Шорец А.В. награждает победетельниц городского этапа республиканского конкурса Женщина года Шелег\Отбор\1O9A0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290" y="1268760"/>
            <a:ext cx="5400600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1797334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260648"/>
            <a:ext cx="6533401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Первичная организация ОО «Белорусский союз женщин»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 «8-я городская детская поликлиника»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24744"/>
            <a:ext cx="496855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187624" y="6125815"/>
            <a:ext cx="6389385" cy="36933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БЛИННЫЙ ФЕСТИВАЛЬ</a:t>
            </a:r>
          </a:p>
        </p:txBody>
      </p:sp>
    </p:spTree>
    <p:extLst>
      <p:ext uri="{BB962C8B-B14F-4D97-AF65-F5344CB8AC3E}">
        <p14:creationId xmlns:p14="http://schemas.microsoft.com/office/powerpoint/2010/main" val="3254149324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260648"/>
            <a:ext cx="6533401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Первичная организация ОО «Белорусский союз женщин»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 «8-я городская детская поликлиника»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24744"/>
            <a:ext cx="496855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187624" y="6125815"/>
            <a:ext cx="6389385" cy="36933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БЛИННЫЙ ФЕСТИВАЛЬ</a:t>
            </a:r>
          </a:p>
        </p:txBody>
      </p:sp>
    </p:spTree>
    <p:extLst>
      <p:ext uri="{BB962C8B-B14F-4D97-AF65-F5344CB8AC3E}">
        <p14:creationId xmlns:p14="http://schemas.microsoft.com/office/powerpoint/2010/main" val="3254149324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87623" y="6128340"/>
            <a:ext cx="6389385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«ВЕСЕННИЙ САЛОН»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выставка-конкурс женщин-художниц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"/>
          <a:stretch/>
        </p:blipFill>
        <p:spPr>
          <a:xfrm>
            <a:off x="107504" y="1124744"/>
            <a:ext cx="4320479" cy="288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4"/>
          <a:stretch/>
        </p:blipFill>
        <p:spPr>
          <a:xfrm>
            <a:off x="4572000" y="2852936"/>
            <a:ext cx="4396687" cy="288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00100" y="87136"/>
            <a:ext cx="7384334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82630"/>
            <a:ext cx="2448272" cy="163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4217068"/>
            <a:ext cx="2558058" cy="170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917034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87623" y="6128340"/>
            <a:ext cx="6389385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СЕМИНАР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 женщины – здоровье нации»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87136"/>
            <a:ext cx="7384334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39"/>
            <a:ext cx="3303575" cy="22660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6" b="5284"/>
          <a:stretch/>
        </p:blipFill>
        <p:spPr>
          <a:xfrm>
            <a:off x="611560" y="764704"/>
            <a:ext cx="4032448" cy="2879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37400" r="8400" b="2100"/>
          <a:stretch/>
        </p:blipFill>
        <p:spPr>
          <a:xfrm>
            <a:off x="4860032" y="786722"/>
            <a:ext cx="3384376" cy="28411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 r="1012"/>
          <a:stretch/>
        </p:blipFill>
        <p:spPr>
          <a:xfrm>
            <a:off x="624323" y="3789039"/>
            <a:ext cx="4026808" cy="22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94442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73652"/>
            <a:ext cx="6389385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978308"/>
            <a:ext cx="8280920" cy="830997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"РОЗОВАЯ ЛЕНТОЧКА",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направленная на профилактику рака молочной железы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базе 39-ой городской поликлиники г.Минска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7283" r="5540"/>
          <a:stretch>
            <a:fillRect/>
          </a:stretch>
        </p:blipFill>
        <p:spPr bwMode="auto">
          <a:xfrm>
            <a:off x="611560" y="1916832"/>
            <a:ext cx="449954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4439" r="2351"/>
          <a:stretch>
            <a:fillRect/>
          </a:stretch>
        </p:blipFill>
        <p:spPr bwMode="auto">
          <a:xfrm>
            <a:off x="5292080" y="3411027"/>
            <a:ext cx="2955600" cy="246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818738"/>
            <a:ext cx="2957142" cy="252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 descr="https://upload.wikimedia.org/wikipedia/commons/thumb/b/b5/Pink_ribbon.svg/220px-Pink_ribbon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0"/>
            <a:ext cx="1008112" cy="1631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1761374"/>
      </p:ext>
    </p:extLst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6093296"/>
            <a:ext cx="8928992" cy="61555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АКЦИЯ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«СТОП»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для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детей и подростков из групп риска и семей, находящихся в социально-опасном положении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16632"/>
            <a:ext cx="7992888" cy="120032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ОО «Белорусский союз женщин»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Центр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дополнительного образования детей и молодежи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Ранак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 Волонтерский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клуб «ART-Доверие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Центр дружественного отношения к подросткам «Доверие» 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94" r="24658" b="15491"/>
          <a:stretch/>
        </p:blipFill>
        <p:spPr>
          <a:xfrm>
            <a:off x="4860032" y="3817588"/>
            <a:ext cx="3528392" cy="22982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412776"/>
            <a:ext cx="4104884" cy="23089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" t="21690" r="26057" b="13240"/>
          <a:stretch/>
        </p:blipFill>
        <p:spPr>
          <a:xfrm>
            <a:off x="611559" y="3817588"/>
            <a:ext cx="4104884" cy="22049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1"/>
          <a:stretch/>
        </p:blipFill>
        <p:spPr>
          <a:xfrm>
            <a:off x="4860030" y="1436258"/>
            <a:ext cx="3528393" cy="22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47921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87136"/>
            <a:ext cx="7384334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6093296"/>
            <a:ext cx="8136904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«Лучшая многодетная семья Московского района г.Минска»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916576"/>
            <a:ext cx="29239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t="31465" r="5400" b="5446"/>
          <a:stretch>
            <a:fillRect/>
          </a:stretch>
        </p:blipFill>
        <p:spPr bwMode="auto">
          <a:xfrm>
            <a:off x="1285852" y="776796"/>
            <a:ext cx="671517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916576"/>
            <a:ext cx="292892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15809" t="26563" r="40532" b="12890"/>
          <a:stretch>
            <a:fillRect/>
          </a:stretch>
        </p:blipFill>
        <p:spPr bwMode="auto">
          <a:xfrm>
            <a:off x="3214678" y="3916576"/>
            <a:ext cx="2786082" cy="218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87136"/>
            <a:ext cx="7384334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6093296"/>
            <a:ext cx="8136904" cy="36933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Поездка для детей из многодетных семей в г. Москва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701990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98596"/>
      </p:ext>
    </p:extLst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73652"/>
            <a:ext cx="6389385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978308"/>
            <a:ext cx="8280920" cy="830997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ПРАЗДНИЧНАЯ ПРОГРАММА КО ДНЮ МАТЕРИ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базе ГУ «Территориальный центр социального обслуживания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населения Московского района г.Минска»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7852" y="764704"/>
            <a:ext cx="3207075" cy="252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 r="2840"/>
          <a:stretch>
            <a:fillRect/>
          </a:stretch>
        </p:blipFill>
        <p:spPr bwMode="auto">
          <a:xfrm>
            <a:off x="1073104" y="3356992"/>
            <a:ext cx="3240360" cy="252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4512" y="764704"/>
            <a:ext cx="3207075" cy="252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4512" y="3356992"/>
            <a:ext cx="32076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260648"/>
            <a:ext cx="7344816" cy="92333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Первичные организации ОО «Белорусский союз женщин»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ГУО «Средняя школа № 208 г. Минска» 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ГУО «Средняя школа № 181 г. Минска»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589240"/>
            <a:ext cx="7704856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АКЦИЯ «ЧИСТЫЙ ГОРОД»</a:t>
            </a:r>
            <a:endParaRPr lang="ru-RU" sz="8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субботник  в парке имени Михаила Павлова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615" r="13254"/>
          <a:stretch>
            <a:fillRect/>
          </a:stretch>
        </p:blipFill>
        <p:spPr bwMode="auto">
          <a:xfrm>
            <a:off x="185347" y="1625371"/>
            <a:ext cx="4389595" cy="324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4736" r="17620"/>
          <a:stretch>
            <a:fillRect/>
          </a:stretch>
        </p:blipFill>
        <p:spPr bwMode="auto">
          <a:xfrm>
            <a:off x="4701025" y="1628800"/>
            <a:ext cx="4176465" cy="323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60648"/>
            <a:ext cx="6840760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Первичная организация ОО «Белорусский союз женщин»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ГУО «Средняя школа № 208 г. Минска»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589240"/>
            <a:ext cx="7704856" cy="92333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РЕСПУБЛИКАНСКИЙ СУББОТНИК</a:t>
            </a:r>
            <a:endParaRPr lang="ru-RU" sz="8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члены ПО РОО «Белая Русь», ПО ОО «БСЖ»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провели акцию по уборке территории школы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536697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0538" y="3303794"/>
            <a:ext cx="2736304" cy="205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 t="13737"/>
          <a:stretch>
            <a:fillRect/>
          </a:stretch>
        </p:blipFill>
        <p:spPr bwMode="auto">
          <a:xfrm>
            <a:off x="6050538" y="1071546"/>
            <a:ext cx="2736304" cy="216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16632"/>
            <a:ext cx="7344816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Первичная организации ОО «Белорусский союз женщин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ГП «Минский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метрополитен»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095037"/>
            <a:ext cx="7704856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 ИЮНЯ – МЕЖДУНАРОДНЫЙ ДЕНЬ ЗАЩИТЫ ДЕТЕЙ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экскурсия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историко-культурный комплекс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«Линия Сталина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13" y="842886"/>
            <a:ext cx="3840427" cy="2851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47176"/>
            <a:ext cx="3803915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r="22281" b="18063"/>
          <a:stretch/>
        </p:blipFill>
        <p:spPr>
          <a:xfrm>
            <a:off x="78013" y="3861048"/>
            <a:ext cx="2881763" cy="209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" b="-3567"/>
          <a:stretch/>
        </p:blipFill>
        <p:spPr>
          <a:xfrm>
            <a:off x="3123048" y="3861048"/>
            <a:ext cx="2943879" cy="2166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4910" r="6047" b="3275"/>
          <a:stretch/>
        </p:blipFill>
        <p:spPr>
          <a:xfrm>
            <a:off x="6197663" y="3839388"/>
            <a:ext cx="2838834" cy="210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7513473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87136"/>
            <a:ext cx="7384334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6093296"/>
            <a:ext cx="8136904" cy="61555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выездное заседание Правления</a:t>
            </a:r>
            <a:r>
              <a:rPr lang="en-US" sz="17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br>
              <a:rPr lang="en-US" sz="17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</a:t>
            </a:r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базе оздоровительного лагеря им. Ю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Гагарина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10526" b="24562"/>
          <a:stretch/>
        </p:blipFill>
        <p:spPr>
          <a:xfrm>
            <a:off x="232382" y="3356991"/>
            <a:ext cx="2820380" cy="2664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7" b="24897"/>
          <a:stretch/>
        </p:blipFill>
        <p:spPr>
          <a:xfrm>
            <a:off x="3112702" y="3356990"/>
            <a:ext cx="2924944" cy="2664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0" b="5969"/>
          <a:stretch/>
        </p:blipFill>
        <p:spPr>
          <a:xfrm>
            <a:off x="6109654" y="3356989"/>
            <a:ext cx="2697257" cy="2664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0" y="852371"/>
            <a:ext cx="1824459" cy="24326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2" y="877480"/>
            <a:ext cx="1805626" cy="24075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16" y="877480"/>
            <a:ext cx="1805627" cy="24075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93" y="877485"/>
            <a:ext cx="1725008" cy="24074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282" y="877480"/>
            <a:ext cx="1556792" cy="24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8639"/>
      </p:ext>
    </p:extLst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88640"/>
            <a:ext cx="7056784" cy="92333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Первичные организации ОО «Белорусский союз женщин»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ГУО «Средняя школа № 208  г. Минска»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Галантэя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5951021"/>
            <a:ext cx="6389385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АКЦИЯ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«ПОРТФЕЛЬ ПЕРВОКЛАССНИКА»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39141"/>
            <a:ext cx="2994066" cy="446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6990" y="1354899"/>
            <a:ext cx="3056844" cy="445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19705636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7544" y="6065532"/>
            <a:ext cx="8352928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АКЦИЯ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«ПОРТФЕЛЬ ПЕРВОКЛАССНИКА»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детском доме семейного типа Якушевой Марины Андреевны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87136"/>
            <a:ext cx="7384334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016" r="11259"/>
          <a:stretch>
            <a:fillRect/>
          </a:stretch>
        </p:blipFill>
        <p:spPr bwMode="auto">
          <a:xfrm>
            <a:off x="5004048" y="3501008"/>
            <a:ext cx="30963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7208" b="5570"/>
          <a:stretch>
            <a:fillRect/>
          </a:stretch>
        </p:blipFill>
        <p:spPr bwMode="auto">
          <a:xfrm>
            <a:off x="899592" y="836712"/>
            <a:ext cx="381642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5769" b="3846"/>
          <a:stretch>
            <a:fillRect/>
          </a:stretch>
        </p:blipFill>
        <p:spPr bwMode="auto">
          <a:xfrm>
            <a:off x="5004048" y="836712"/>
            <a:ext cx="3096344" cy="255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7544" y="6065532"/>
            <a:ext cx="8352928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АКЦИЯ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«ПОРТФЕЛЬ ПЕРВОКЛАССНИКА»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детском доме семейного типа Нелли и Тараса Василенко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000" y="87136"/>
            <a:ext cx="8640960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Первичная организации ОО «Белорусский союз женщин»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Минского городского территориального фонда государственного имущества</a:t>
            </a:r>
          </a:p>
        </p:txBody>
      </p:sp>
      <p:pic>
        <p:nvPicPr>
          <p:cNvPr id="3074" name="Picture 2" descr="C:\Users\User\Desktop\IMG_4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836712"/>
            <a:ext cx="3528392" cy="2568728"/>
          </a:xfrm>
          <a:prstGeom prst="rect">
            <a:avLst/>
          </a:prstGeom>
          <a:noFill/>
        </p:spPr>
      </p:pic>
      <p:pic>
        <p:nvPicPr>
          <p:cNvPr id="3075" name="Picture 3" descr="C:\Users\User\Desktop\IMG_4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523" y="864476"/>
            <a:ext cx="3777469" cy="2520280"/>
          </a:xfrm>
          <a:prstGeom prst="rect">
            <a:avLst/>
          </a:prstGeom>
          <a:noFill/>
        </p:spPr>
      </p:pic>
      <p:pic>
        <p:nvPicPr>
          <p:cNvPr id="3076" name="Picture 4" descr="C:\Users\User\Desktop\IMG_46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01008"/>
            <a:ext cx="3815092" cy="2567434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r="7695"/>
          <a:stretch>
            <a:fillRect/>
          </a:stretch>
        </p:blipFill>
        <p:spPr bwMode="auto">
          <a:xfrm>
            <a:off x="4716016" y="3501008"/>
            <a:ext cx="3528392" cy="249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87136"/>
            <a:ext cx="7384334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2097" y="6309320"/>
            <a:ext cx="8136904" cy="35394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Встреча Клуба деловых женщин с Союзом женщин района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Чаоян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г.Пекин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2497" y="3558268"/>
            <a:ext cx="42614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58268"/>
            <a:ext cx="4573045" cy="24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t="4738"/>
          <a:stretch>
            <a:fillRect/>
          </a:stretch>
        </p:blipFill>
        <p:spPr bwMode="auto">
          <a:xfrm>
            <a:off x="107504" y="836712"/>
            <a:ext cx="4536504" cy="263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7016" y="838444"/>
            <a:ext cx="4246968" cy="256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4822699"/>
      </p:ext>
    </p:extLst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рум матерей на ОАО Галантэя\IMG_1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37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рум матерей на ОАО Галантэя\2 форум матерей\IMG_1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88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73652"/>
            <a:ext cx="6389385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978308"/>
            <a:ext cx="8280920" cy="830997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ПРАЗДНИЧНАЯ ПРОГРАММА КО ДНЮ МАТЕРИ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базе ГУ «Территориальный центр социального обслуживания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населения Московского района г.Минска»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56992"/>
            <a:ext cx="3211650" cy="25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3207075" cy="252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t="2853"/>
          <a:stretch>
            <a:fillRect/>
          </a:stretch>
        </p:blipFill>
        <p:spPr bwMode="auto">
          <a:xfrm>
            <a:off x="1043608" y="836712"/>
            <a:ext cx="3207075" cy="245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866208"/>
            <a:ext cx="3024336" cy="239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рум матерей на ОАО Галантэя\IMG_1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896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рум матерей на ОАО Галантэя\2 форум матерей\IMG_1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05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рум матерей на ОАО Галантэя\IMG_1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003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87136"/>
            <a:ext cx="7384334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5854" r="3408" b="1945"/>
          <a:stretch/>
        </p:blipFill>
        <p:spPr>
          <a:xfrm>
            <a:off x="360040" y="1312581"/>
            <a:ext cx="5508104" cy="3988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6" r="11854"/>
          <a:stretch/>
        </p:blipFill>
        <p:spPr>
          <a:xfrm>
            <a:off x="5940153" y="3414071"/>
            <a:ext cx="3080446" cy="1882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19023"/>
          <a:stretch/>
        </p:blipFill>
        <p:spPr>
          <a:xfrm>
            <a:off x="5940152" y="1345095"/>
            <a:ext cx="3080447" cy="19932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5877272"/>
            <a:ext cx="8208912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БЛАГОТВОРИТЕЛЬНАЯ АКЦИЯ «НАШИ ДЕТИ»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детский дом семейного типа 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Рудик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Марии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Евгеньевны</a:t>
            </a:r>
          </a:p>
        </p:txBody>
      </p:sp>
    </p:spTree>
    <p:extLst>
      <p:ext uri="{BB962C8B-B14F-4D97-AF65-F5344CB8AC3E}">
        <p14:creationId xmlns:p14="http://schemas.microsoft.com/office/powerpoint/2010/main" val="16055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016" y="188640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Московская районная организация г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Минска 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 «Белорусский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союз женщин»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221088"/>
            <a:ext cx="7920880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220036, </a:t>
            </a:r>
            <a:r>
              <a:rPr lang="ru-RU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г.Минск</a:t>
            </a:r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0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т. Дзержинского, 10,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к. 436</a:t>
            </a:r>
            <a:endParaRPr lang="en-US" sz="20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УНН </a:t>
            </a: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102383305</a:t>
            </a:r>
            <a:b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/с </a:t>
            </a: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BY37BLBB30150102383305001001 в ЦБУ № 538</a:t>
            </a:r>
            <a:b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Белинвестбанк</a:t>
            </a: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», код BLBBBY2X</a:t>
            </a:r>
            <a:b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банка: </a:t>
            </a: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г. Минск, ул. Коржа, </a:t>
            </a: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11а</a:t>
            </a:r>
            <a:endParaRPr lang="ru-RU" sz="20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http://www.checherskivestnik.by/wp-content/uploads/2015/12/1439916684_gomeltut.by_bszh.jpg"/>
          <p:cNvPicPr>
            <a:picLocks noChangeAspect="1" noChangeArrowheads="1"/>
          </p:cNvPicPr>
          <p:nvPr/>
        </p:nvPicPr>
        <p:blipFill>
          <a:blip r:embed="rId2" cstate="print"/>
          <a:srcRect l="1709" t="2857" r="2593"/>
          <a:stretch>
            <a:fillRect/>
          </a:stretch>
        </p:blipFill>
        <p:spPr bwMode="auto">
          <a:xfrm>
            <a:off x="2627784" y="1412776"/>
            <a:ext cx="4032448" cy="2448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6940660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73652"/>
            <a:ext cx="6389385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978308"/>
            <a:ext cx="8280920" cy="830997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Семинар, проведенный с общественной организацией инвалидов «Общество Даун Синдром» на базе Территориального центра социального обслуживания населения Московского района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40388"/>
            <a:ext cx="30243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793170"/>
            <a:ext cx="3744416" cy="262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t="14014" r="3294" b="6266"/>
          <a:stretch>
            <a:fillRect/>
          </a:stretch>
        </p:blipFill>
        <p:spPr bwMode="auto">
          <a:xfrm>
            <a:off x="4355976" y="3529474"/>
            <a:ext cx="3744416" cy="249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576692"/>
            <a:ext cx="3027104" cy="242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73652"/>
            <a:ext cx="6389385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978308"/>
            <a:ext cx="8280920" cy="830997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ОТКРЫТЫХ ДВЕРЕЙ</a:t>
            </a:r>
            <a:endParaRPr lang="en-US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территориальном центре социального обслуживания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населения Московского района г.Минска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14" y="836712"/>
            <a:ext cx="3365946" cy="252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8444"/>
            <a:ext cx="3407701" cy="255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332" y="3429000"/>
            <a:ext cx="3333169" cy="252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429000"/>
            <a:ext cx="3365946" cy="252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31622"/>
            <a:ext cx="6389385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Московская районная организация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5805264"/>
            <a:ext cx="8280920" cy="584775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Заседание Московской районной организации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 «Белорусский союз женщин»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00050"/>
            <a:ext cx="3316358" cy="395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836" y="1733104"/>
            <a:ext cx="3860502" cy="340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31622"/>
            <a:ext cx="6389385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«Женщина года -2014»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номинация «За лидерство и успешное руководство»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445224"/>
            <a:ext cx="8280920" cy="126188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ГОЛОВАЧ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Ирина Викторовна,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председатель первичной организации  УЗ «9 городская клиническая больница»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ОО «Белорусский союз женщин», заведующая кардиологическим отделением № 1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m9gkb.by/images/otd/golovach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268760"/>
            <a:ext cx="5233784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700963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31622"/>
            <a:ext cx="6552728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«Женщина года -2015»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номинация «За вклад в развитие духовности и культуры»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490194"/>
            <a:ext cx="8280920" cy="1246495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АЛЕКСАНДРОВИЧ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Маргарита Викторовна,</a:t>
            </a:r>
          </a:p>
          <a:p>
            <a:pPr algn="ctr"/>
            <a:endParaRPr lang="ru-RU" sz="5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заслуженная артистка Республики Беларусь,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солистка Белорусского государственного академического музыкального театра</a:t>
            </a:r>
          </a:p>
        </p:txBody>
      </p:sp>
      <p:pic>
        <p:nvPicPr>
          <p:cNvPr id="4098" name="Picture 2" descr="&amp;Mcy;&amp;acy;&amp;rcy;&amp;gcy;&amp;acy;&amp;rcy;&amp;icy;&amp;tcy;&amp;acy; &amp;Acy;&amp;lcy;&amp;iecy;&amp;kcy;&amp;scy;&amp;acy;&amp;ncy;&amp;dcy;&amp;rcy;&amp;ocy;&amp;vcy;&amp;icy;&amp;ch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124744"/>
            <a:ext cx="3440994" cy="4144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7465347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31622"/>
            <a:ext cx="6552728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«Женщина года -201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6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номинация «Женщина в науке»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490194"/>
            <a:ext cx="8280920" cy="127727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КУРЛЯНСКАЯ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Елена Константиновна,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endParaRPr lang="ru-RU" sz="5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заведующая лабораторией хронической сердечной недостаточности РНПЦ «Кардиология», кандидат медицинских наук, доцент</a:t>
            </a:r>
          </a:p>
        </p:txBody>
      </p:sp>
      <p:pic>
        <p:nvPicPr>
          <p:cNvPr id="1027" name="Picture 3" descr="E:\Женщина года 2017\Шорец А.В. награждает победетельниц городского этапа республиканского конкурса Женщина года Шелег\Отбор\1O9A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96752"/>
            <a:ext cx="5400600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1275497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734</Words>
  <Application>Microsoft Office PowerPoint</Application>
  <PresentationFormat>Экран (4:3)</PresentationFormat>
  <Paragraphs>124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Колядко Татьяна Ивановна</cp:lastModifiedBy>
  <cp:revision>207</cp:revision>
  <dcterms:created xsi:type="dcterms:W3CDTF">2016-03-28T08:13:54Z</dcterms:created>
  <dcterms:modified xsi:type="dcterms:W3CDTF">2018-02-22T10:30:00Z</dcterms:modified>
</cp:coreProperties>
</file>